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913"/>
    <a:srgbClr val="669900"/>
    <a:srgbClr val="336600"/>
    <a:srgbClr val="D7ECD6"/>
    <a:srgbClr val="008080"/>
    <a:srgbClr val="DDDDDD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1805" y="149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2218099" y="1304925"/>
            <a:ext cx="39503350" cy="5499100"/>
          </a:xfrm>
          <a:solidFill>
            <a:srgbClr val="2F4913"/>
          </a:solidFill>
          <a:ln w="60325" cap="flat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 smtClean="0">
                <a:solidFill>
                  <a:schemeClr val="bg1"/>
                </a:solidFill>
                <a:latin typeface="Lucida Bright" pitchFamily="18" charset="0"/>
              </a:rPr>
              <a:t>Air Quality</a:t>
            </a:r>
            <a:r>
              <a:rPr lang="en-US" altLang="en-US" sz="6000" dirty="0" smtClean="0">
                <a:latin typeface="Lucida Bright" pitchFamily="18" charset="0"/>
              </a:rPr>
              <a:t/>
            </a:r>
            <a:br>
              <a:rPr lang="en-US" altLang="en-US" sz="6000" dirty="0" smtClean="0"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Kat </a:t>
            </a:r>
            <a:r>
              <a:rPr lang="en-US" altLang="en-US" sz="7200" smtClean="0">
                <a:solidFill>
                  <a:schemeClr val="bg1"/>
                </a:solidFill>
                <a:latin typeface="Lucida Bright" pitchFamily="18" charset="0"/>
              </a:rPr>
              <a:t>Roedig Sickinger</a:t>
            </a: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The Summit Country Day School</a:t>
            </a:r>
            <a:r>
              <a:rPr lang="en-US" altLang="en-US" sz="7200" i="1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altLang="en-US" sz="7200" i="1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11-12</a:t>
            </a:r>
            <a:r>
              <a:rPr lang="en-US" altLang="en-US" sz="7200" baseline="30000" dirty="0" smtClean="0">
                <a:solidFill>
                  <a:schemeClr val="bg1"/>
                </a:solidFill>
                <a:latin typeface="Lucida Bright" pitchFamily="18" charset="0"/>
              </a:rPr>
              <a:t>th</a:t>
            </a: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 Grade AP Environmental Science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65200" y="7429500"/>
            <a:ext cx="13893800" cy="3086230"/>
          </a:xfrm>
          <a:prstGeom prst="rect">
            <a:avLst/>
          </a:prstGeom>
          <a:solidFill>
            <a:srgbClr val="D7E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336600"/>
                </a:solidFill>
                <a:latin typeface="Lucida Bright" pitchFamily="18" charset="0"/>
              </a:rPr>
              <a:t>Summer 2017</a:t>
            </a:r>
            <a:endParaRPr lang="en-US" altLang="en-US" sz="6400" b="1" dirty="0">
              <a:solidFill>
                <a:srgbClr val="336600"/>
              </a:solidFill>
              <a:latin typeface="Lucida Bright" pitchFamily="18" charset="0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123318" y="7429500"/>
            <a:ext cx="13568363" cy="3086230"/>
          </a:xfrm>
          <a:prstGeom prst="rect">
            <a:avLst/>
          </a:prstGeom>
          <a:solidFill>
            <a:srgbClr val="D7E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336600"/>
                </a:solidFill>
                <a:latin typeface="Lucida Bright" pitchFamily="18" charset="0"/>
              </a:rPr>
              <a:t>AP Environmental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336600"/>
                </a:solidFill>
                <a:latin typeface="Lucida Bright" pitchFamily="18" charset="0"/>
              </a:rPr>
              <a:t>2017-2018 School Year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8956000" y="7429500"/>
            <a:ext cx="13893800" cy="3086230"/>
          </a:xfrm>
          <a:prstGeom prst="rect">
            <a:avLst/>
          </a:prstGeom>
          <a:solidFill>
            <a:srgbClr val="D7E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336600"/>
                </a:solidFill>
                <a:latin typeface="Lucida Bright" pitchFamily="18" charset="0"/>
              </a:rPr>
              <a:t>Unit 7: Pollution</a:t>
            </a:r>
            <a:endParaRPr lang="en-US" altLang="en-US" sz="6400" b="1" dirty="0">
              <a:solidFill>
                <a:srgbClr val="336600"/>
              </a:solidFill>
              <a:latin typeface="Lucida Bright" pitchFamily="18" charset="0"/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 dirty="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 dirty="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6096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 dirty="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66835" y="1304925"/>
            <a:ext cx="614589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 dirty="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8" y="2661785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557" y="1542380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9505142" y="3980356"/>
            <a:ext cx="3597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914400" y="990600"/>
            <a:ext cx="42062400" cy="31013400"/>
          </a:xfrm>
          <a:prstGeom prst="rect">
            <a:avLst/>
          </a:prstGeom>
          <a:noFill/>
          <a:ln w="76200" algn="ctr">
            <a:noFill/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806950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069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0695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0695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0695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6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3568" y="2647950"/>
            <a:ext cx="10311267" cy="2800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199" y="11069942"/>
            <a:ext cx="13893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Research Project:  Understanding </a:t>
            </a:r>
            <a:r>
              <a:rPr lang="en-US" sz="5400" b="1" dirty="0"/>
              <a:t>the Spatiotemporal Variability of Air Pollution (PM</a:t>
            </a:r>
            <a:r>
              <a:rPr lang="en-US" sz="5400" b="1" baseline="-25000" dirty="0"/>
              <a:t>2.5</a:t>
            </a:r>
            <a:r>
              <a:rPr lang="en-US" sz="5400" b="1" dirty="0"/>
              <a:t> &amp; BC) in Microenvironments</a:t>
            </a:r>
            <a:r>
              <a:rPr lang="en-US" sz="5400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6215" y="14022083"/>
            <a:ext cx="7085286" cy="5324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3317" y="13186069"/>
            <a:ext cx="594598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Identify &amp; define a global problem.</a:t>
            </a:r>
          </a:p>
          <a:p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Research &amp; gather information about the problem.</a:t>
            </a:r>
          </a:p>
          <a:p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Use the research findings to construct a challenge.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61419" y="31732187"/>
            <a:ext cx="135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https://www.wisetechglobal.com/Portals/WTG/Images/Viewpoints%20&amp;%20PR/Think-Globally-Resized.jpg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501" y="22681363"/>
            <a:ext cx="13722197" cy="791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1" y="11069942"/>
            <a:ext cx="1389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Big Idea: Air Pollution and Air 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23317" y="20305432"/>
            <a:ext cx="1334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Use the engineering design process </a:t>
            </a:r>
            <a:r>
              <a:rPr lang="en-US" sz="4800" dirty="0" smtClean="0">
                <a:solidFill>
                  <a:srgbClr val="000000"/>
                </a:solidFill>
              </a:rPr>
              <a:t>&amp; </a:t>
            </a:r>
            <a:r>
              <a:rPr lang="en-US" sz="4800" dirty="0">
                <a:solidFill>
                  <a:srgbClr val="000000"/>
                </a:solidFill>
              </a:rPr>
              <a:t>materials given to help solve the challenge.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916" y="14022083"/>
            <a:ext cx="6756399" cy="5067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199" y="13974504"/>
            <a:ext cx="69671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PM</a:t>
            </a:r>
            <a:r>
              <a:rPr lang="en-US" sz="4800" baseline="-25000" dirty="0" smtClean="0"/>
              <a:t>2.5</a:t>
            </a:r>
            <a:r>
              <a:rPr lang="en-US" sz="4800" dirty="0" smtClean="0"/>
              <a:t> </a:t>
            </a:r>
            <a:r>
              <a:rPr lang="en-US" sz="4800" dirty="0"/>
              <a:t>&amp; BC </a:t>
            </a:r>
            <a:r>
              <a:rPr lang="en-US" sz="4800" dirty="0" smtClean="0"/>
              <a:t>levels in microenvironments: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Near </a:t>
            </a:r>
            <a:r>
              <a:rPr lang="en-US" sz="4800" dirty="0"/>
              <a:t>Roadway </a:t>
            </a:r>
            <a:r>
              <a:rPr lang="en-US" sz="4800" dirty="0" smtClean="0"/>
              <a:t>site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l</a:t>
            </a:r>
            <a:r>
              <a:rPr lang="en-US" sz="4800" dirty="0" smtClean="0"/>
              <a:t>ow-cost vs. professional monitors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199" y="28177913"/>
            <a:ext cx="138937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Relevance:</a:t>
            </a:r>
          </a:p>
          <a:p>
            <a:endParaRPr lang="en-US" sz="1000" dirty="0" smtClean="0"/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000000"/>
                </a:solidFill>
              </a:rPr>
              <a:t>effectiveness </a:t>
            </a:r>
            <a:r>
              <a:rPr lang="en-US" sz="4800" dirty="0">
                <a:solidFill>
                  <a:srgbClr val="000000"/>
                </a:solidFill>
              </a:rPr>
              <a:t>of low-cost </a:t>
            </a:r>
            <a:r>
              <a:rPr lang="en-US" sz="4800" dirty="0" smtClean="0">
                <a:solidFill>
                  <a:srgbClr val="000000"/>
                </a:solidFill>
              </a:rPr>
              <a:t>monitors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life expectancy in Camp Washington vs. Clifton</a:t>
            </a:r>
          </a:p>
          <a:p>
            <a:endParaRPr lang="en-US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PM</a:t>
            </a:r>
            <a:r>
              <a:rPr lang="en-US" sz="4800" baseline="-25000" dirty="0" smtClean="0"/>
              <a:t>2.5</a:t>
            </a:r>
            <a:r>
              <a:rPr lang="en-US" sz="4800" dirty="0" smtClean="0"/>
              <a:t> </a:t>
            </a:r>
            <a:r>
              <a:rPr lang="en-US" sz="4800" dirty="0"/>
              <a:t>&amp; BC </a:t>
            </a:r>
            <a:r>
              <a:rPr lang="en-US" sz="4800" dirty="0" smtClean="0"/>
              <a:t>levels in car commutes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8001" y="23389112"/>
            <a:ext cx="7342400" cy="76008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56001" y="31732187"/>
            <a:ext cx="1389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http://cdn.publishyourarticles.net/wp-content/uploads/2015/06/Air-Pollution-Could-Cause-Pregnancy-Complications.jpg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23317" y="11069942"/>
            <a:ext cx="13568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Challenge-Based Learning and the Engineering Design Process</a:t>
            </a:r>
            <a:endParaRPr lang="en-US" sz="5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9551" y="23009907"/>
            <a:ext cx="82656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UC’s campus</a:t>
            </a:r>
          </a:p>
          <a:p>
            <a:pPr lvl="1"/>
            <a:endParaRPr lang="en-US" sz="1000" dirty="0" smtClean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800" dirty="0"/>
              <a:t>walking &amp; shuttle bus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routes</a:t>
            </a:r>
          </a:p>
          <a:p>
            <a:pPr lvl="2"/>
            <a:endParaRPr lang="en-US" sz="1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walking Camp </a:t>
            </a:r>
            <a:r>
              <a:rPr lang="en-US" sz="4800" dirty="0" smtClean="0"/>
              <a:t>Washington</a:t>
            </a:r>
          </a:p>
          <a:p>
            <a:pPr lvl="1"/>
            <a:endParaRPr lang="en-US" sz="1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800" dirty="0"/>
              <a:t>car commutes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43" y="19537313"/>
            <a:ext cx="4272666" cy="9179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815" y="27566411"/>
            <a:ext cx="1386960" cy="1013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904" y="12620966"/>
            <a:ext cx="9677991" cy="95825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44" y="18890245"/>
            <a:ext cx="5309337" cy="385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147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Bright</vt:lpstr>
      <vt:lpstr>Times New Roman</vt:lpstr>
      <vt:lpstr>Default Design</vt:lpstr>
      <vt:lpstr>Air Quality Kat Roedig Sickinger The Summit Country Day School 11-12th Grade AP Environmental Science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Kat Roedig Sickinger</cp:lastModifiedBy>
  <cp:revision>79</cp:revision>
  <dcterms:created xsi:type="dcterms:W3CDTF">2004-07-26T21:45:23Z</dcterms:created>
  <dcterms:modified xsi:type="dcterms:W3CDTF">2017-07-17T15:43:29Z</dcterms:modified>
  <cp:category>science research poster</cp:category>
</cp:coreProperties>
</file>